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8" r:id="rId3"/>
    <p:sldId id="263" r:id="rId4"/>
    <p:sldId id="266" r:id="rId5"/>
    <p:sldId id="269" r:id="rId6"/>
    <p:sldId id="272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9" autoAdjust="0"/>
    <p:restoredTop sz="94614" autoAdjust="0"/>
  </p:normalViewPr>
  <p:slideViewPr>
    <p:cSldViewPr>
      <p:cViewPr varScale="1">
        <p:scale>
          <a:sx n="99" d="100"/>
          <a:sy n="99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908C22-07C8-4142-9D67-1E855F6383EB}" type="datetimeFigureOut">
              <a:rPr kumimoji="1" lang="ja-JP" altLang="en-US" smtClean="0"/>
              <a:t>2009/4/20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A9BA5B-3988-44F0-9CE4-710B0F2746C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kern="100" baseline="0" dirty="0" smtClean="0">
                <a:latin typeface="Century"/>
                <a:ea typeface="ＭＳ 明朝"/>
              </a:rPr>
              <a:t>今週の昼ごはん</a:t>
            </a:r>
            <a:endParaRPr lang="ja-JP" altLang="en-US" kern="100" baseline="0" dirty="0" smtClean="0">
              <a:latin typeface="Times New Roman"/>
              <a:ea typeface="ＭＳ 明朝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kern="100" baseline="0" dirty="0" smtClean="0">
                <a:latin typeface="Century"/>
                <a:ea typeface="ＭＳ 明朝"/>
              </a:rPr>
              <a:t>月曜日</a:t>
            </a:r>
            <a:endParaRPr lang="ja-JP" altLang="en-US" kern="100" baseline="0" dirty="0" smtClean="0">
              <a:latin typeface="Times New Roman"/>
              <a:ea typeface="ＭＳ 明朝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ごはん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みそしる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焼き魚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つけもの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kern="100" baseline="0" smtClean="0">
                <a:latin typeface="Century"/>
                <a:ea typeface="ＭＳ 明朝"/>
              </a:rPr>
              <a:t>火曜日</a:t>
            </a:r>
            <a:endParaRPr lang="ja-JP" altLang="en-US" kern="100" baseline="0" smtClean="0">
              <a:latin typeface="Times New Roman"/>
              <a:ea typeface="ＭＳ 明朝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パスター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ガーリックトースト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kern="100" baseline="0" smtClean="0">
                <a:latin typeface="Century"/>
                <a:ea typeface="ＭＳ 明朝"/>
              </a:rPr>
              <a:t>水曜日</a:t>
            </a:r>
            <a:endParaRPr lang="ja-JP" altLang="en-US" kern="100" baseline="0" smtClean="0">
              <a:latin typeface="Times New Roman"/>
              <a:ea typeface="ＭＳ 明朝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サンドウィッチ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ミネストローネ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kern="100" baseline="0" dirty="0" smtClean="0">
                <a:latin typeface="Century"/>
                <a:ea typeface="ＭＳ 明朝"/>
              </a:rPr>
              <a:t>木曜日</a:t>
            </a:r>
            <a:endParaRPr lang="ja-JP" altLang="en-US" kern="100" baseline="0" dirty="0" smtClean="0">
              <a:latin typeface="Times New Roman"/>
              <a:ea typeface="ＭＳ 明朝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ラーメン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半チャーハン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ja-JP" altLang="en-US" kern="100" baseline="0" smtClean="0">
                <a:latin typeface="Century"/>
                <a:ea typeface="ＭＳ 明朝"/>
              </a:rPr>
              <a:t>金曜日</a:t>
            </a:r>
            <a:endParaRPr lang="ja-JP" altLang="en-US" kern="100" baseline="0" smtClean="0">
              <a:latin typeface="Times New Roman"/>
              <a:ea typeface="ＭＳ 明朝"/>
            </a:endParaRP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おにぎり</a:t>
            </a:r>
          </a:p>
          <a:p>
            <a:pPr marR="0" lvl="0" rtl="0"/>
            <a:r>
              <a:rPr lang="ja-JP" altLang="en-US" kern="100" baseline="0" dirty="0" smtClean="0">
                <a:latin typeface="Century"/>
                <a:ea typeface="ＭＳ 明朝"/>
              </a:rPr>
              <a:t>カップ</a:t>
            </a:r>
            <a:r>
              <a:rPr lang="ja-JP" altLang="en-US" kern="100" baseline="0" dirty="0" err="1" smtClean="0">
                <a:latin typeface="Century"/>
                <a:ea typeface="ＭＳ 明朝"/>
              </a:rPr>
              <a:t>めん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クール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23</Words>
  <Application>Microsoft Office PowerPoint</Application>
  <PresentationFormat>画面に合わせる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クール</vt:lpstr>
      <vt:lpstr>今週の昼ごはん</vt:lpstr>
      <vt:lpstr>月曜日</vt:lpstr>
      <vt:lpstr>火曜日</vt:lpstr>
      <vt:lpstr>水曜日</vt:lpstr>
      <vt:lpstr>木曜日</vt:lpstr>
      <vt:lpstr>金曜日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今週の昼ごはん</dc:title>
  <dc:creator>小宮山安武</dc:creator>
  <cp:lastModifiedBy>小宮山安武</cp:lastModifiedBy>
  <cp:revision>3</cp:revision>
  <dcterms:created xsi:type="dcterms:W3CDTF">2009-04-20T06:42:34Z</dcterms:created>
  <dcterms:modified xsi:type="dcterms:W3CDTF">2009-04-20T07:04:10Z</dcterms:modified>
</cp:coreProperties>
</file>